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1"/>
    <p:restoredTop sz="94750"/>
  </p:normalViewPr>
  <p:slideViewPr>
    <p:cSldViewPr snapToGrid="0">
      <p:cViewPr>
        <p:scale>
          <a:sx n="157" d="100"/>
          <a:sy n="157" d="100"/>
        </p:scale>
        <p:origin x="124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E66B-1FF9-9DCB-C021-EA46F0FB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CCE59-A2DF-EE15-61AE-CBC56C0A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BFDB-5638-0488-8AFC-114B8274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C781-9BB3-65B7-3393-9CEFB2D8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066-38D7-4413-46EF-FE38258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44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237-C54F-C5F7-74B5-B04AD4A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861C6-EDBF-4607-C53D-445C27134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2F76-CFAB-A8E2-4122-AFEFD81A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6464C-DD73-687F-0C61-E42D4C33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0D95-9359-8CFA-25ED-D758BF5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7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A0EF5-E788-5ECE-8F0B-4E503A9FA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69155-1185-CB77-5AED-69511DA2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640A-4EB9-9516-2251-DCE6C3F9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24EA-0EC9-E8FB-C63F-4B7B8C1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F7EB-ACAC-6008-E910-896DB526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30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E7F9-241F-BB05-9DE3-62C991B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1AA8-34F1-B04C-C5F9-683196F5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7D08-9E38-BCF6-A649-95529F7C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F6857-C833-9968-2435-8E6811D3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2600-A198-0378-CF7C-C6484EB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09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3C1E-5D31-77AE-A05F-73FC0B5A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F6F8-4FF8-179D-AE3B-AE5ABA01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F8B9-9A09-C294-A621-656D3785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BB2C-2467-E91D-FACE-598E158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8C67-2DA8-E9FC-9A48-AF080ED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728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D25A-93CB-C232-3F7E-BEE4305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540D-5B31-04A3-0158-96F0B92E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D80D-BB2D-A5AB-9599-1F462353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41F31-56D9-ED53-CED3-50E7C366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D273-9AA7-A40B-8D4C-B3CC1F8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7E9F-02A1-7D32-5C26-24DB2325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545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FD4E-2AC4-664F-E83C-57A581BF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1BC7-2CE8-7FFC-A8A2-9DC0EDC3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8F5C-A000-A31B-4CEC-0BC299C40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D559E-4B49-6D73-A084-0089BF337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C6E4-7BB3-7093-6E75-84595ACC7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27CB5-064F-60D4-98FB-9085C6BD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D374-FB5B-00EE-6DF6-4EB5F0C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80B05-E7FD-403E-7945-C58C76BD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601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166E-7FD7-96DA-D700-80801BA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B8CC2-B5C3-C973-C243-AFA13B89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D65C-82E2-7C4C-9D15-E99188E6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701A7-9730-5B39-444C-26152727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497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09AFF-1AF9-DC55-875A-DF67E3E5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D3CD-5EB2-8A46-402F-4233049D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BD9CC-6ECC-DA04-D633-A8F99477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2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59DB-3B72-A587-ED54-10D7949C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2F8-4362-75EA-BE3F-5973FE97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AEF75-DCC9-9353-0EC1-DA421E6FC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D37-D926-5676-2761-DFF22864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C71C-94E3-EDFC-9446-EDE43C37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AE58-C386-458B-232F-6460640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63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88A-B04C-102A-1F5F-04B4966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9C937-931A-5457-85DF-4FC50E46A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FE662-0CDE-C8C7-C329-26FE881C6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3A42-7102-1FEB-C1AB-0734BF18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D98F4-8B9B-54A8-5F21-B2222E9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2EF6A-237E-225F-712F-A2CFDBB4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53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9907F-C071-43EA-8330-4A7D0372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C570-57B6-24E6-64D4-D7981036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FDCC-7DA8-12B7-EA67-F9CD8E4A4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7138-D686-9248-800D-4C73F0858AE2}" type="datetimeFigureOut">
              <a:rPr lang="en-CN" smtClean="0"/>
              <a:t>2024/12/29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4815-907A-B6D7-F6CF-64EBFBAB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A276-29D2-B21E-C68E-90B553573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697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37CF12E-267B-6824-A1F3-50BFD1A6618C}"/>
              </a:ext>
            </a:extLst>
          </p:cNvPr>
          <p:cNvSpPr/>
          <p:nvPr/>
        </p:nvSpPr>
        <p:spPr>
          <a:xfrm>
            <a:off x="4936808" y="478789"/>
            <a:ext cx="6945290" cy="2844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E000AF-7770-DE2F-70A2-D057AC7F213E}"/>
              </a:ext>
            </a:extLst>
          </p:cNvPr>
          <p:cNvSpPr/>
          <p:nvPr/>
        </p:nvSpPr>
        <p:spPr>
          <a:xfrm>
            <a:off x="304823" y="478789"/>
            <a:ext cx="4631015" cy="571638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045A-BB60-4D6C-B39F-815FA01A219B}"/>
              </a:ext>
            </a:extLst>
          </p:cNvPr>
          <p:cNvSpPr/>
          <p:nvPr/>
        </p:nvSpPr>
        <p:spPr>
          <a:xfrm>
            <a:off x="2143957" y="2229157"/>
            <a:ext cx="3049348" cy="228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233342-E523-57C1-6858-094E98AA1ACE}"/>
              </a:ext>
            </a:extLst>
          </p:cNvPr>
          <p:cNvCxnSpPr>
            <a:cxnSpLocks/>
          </p:cNvCxnSpPr>
          <p:nvPr/>
        </p:nvCxnSpPr>
        <p:spPr>
          <a:xfrm>
            <a:off x="3710214" y="4628745"/>
            <a:ext cx="57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0B500C-2895-DF9D-069B-69DBA077E934}"/>
              </a:ext>
            </a:extLst>
          </p:cNvPr>
          <p:cNvCxnSpPr/>
          <p:nvPr/>
        </p:nvCxnSpPr>
        <p:spPr>
          <a:xfrm>
            <a:off x="3405411" y="4268070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A99A850-A172-A03D-FF8B-D0EFFEF0A8E2}"/>
              </a:ext>
            </a:extLst>
          </p:cNvPr>
          <p:cNvCxnSpPr/>
          <p:nvPr/>
        </p:nvCxnSpPr>
        <p:spPr>
          <a:xfrm>
            <a:off x="2728918" y="242507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A9BBB1-07F4-B9FE-55BC-9407B0F01C37}"/>
              </a:ext>
            </a:extLst>
          </p:cNvPr>
          <p:cNvCxnSpPr>
            <a:cxnSpLocks/>
          </p:cNvCxnSpPr>
          <p:nvPr/>
        </p:nvCxnSpPr>
        <p:spPr>
          <a:xfrm>
            <a:off x="3469255" y="2813285"/>
            <a:ext cx="81659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61E1ECA-A299-DEF0-29A9-B2F4EB112DC8}"/>
              </a:ext>
            </a:extLst>
          </p:cNvPr>
          <p:cNvCxnSpPr/>
          <p:nvPr/>
        </p:nvCxnSpPr>
        <p:spPr>
          <a:xfrm>
            <a:off x="3405412" y="320816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AED03BB-1285-3330-81FB-4F32C5081B08}"/>
              </a:ext>
            </a:extLst>
          </p:cNvPr>
          <p:cNvCxnSpPr/>
          <p:nvPr/>
        </p:nvCxnSpPr>
        <p:spPr>
          <a:xfrm>
            <a:off x="3405412" y="3543417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AAFE60-FEE4-1FA6-1695-6974D94CF81D}"/>
              </a:ext>
            </a:extLst>
          </p:cNvPr>
          <p:cNvCxnSpPr/>
          <p:nvPr/>
        </p:nvCxnSpPr>
        <p:spPr>
          <a:xfrm>
            <a:off x="3405411" y="3911109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C086A29-6630-57C3-CC91-5CD29C6E9C0A}"/>
              </a:ext>
            </a:extLst>
          </p:cNvPr>
          <p:cNvCxnSpPr/>
          <p:nvPr/>
        </p:nvCxnSpPr>
        <p:spPr>
          <a:xfrm>
            <a:off x="3070132" y="263678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CBE33A-1835-3F01-9004-64FC6E94927A}"/>
              </a:ext>
            </a:extLst>
          </p:cNvPr>
          <p:cNvCxnSpPr/>
          <p:nvPr/>
        </p:nvCxnSpPr>
        <p:spPr>
          <a:xfrm>
            <a:off x="2407137" y="221025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9C5FB83E-6DD3-F1C9-97B3-711ED009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79" y="2210252"/>
            <a:ext cx="3050307" cy="228701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0" name="Picture 9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551C88AA-A251-6446-A5DD-33E3D5B0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23" y="2214686"/>
            <a:ext cx="3048960" cy="2286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5" name="Extract 24">
            <a:extLst>
              <a:ext uri="{FF2B5EF4-FFF2-40B4-BE49-F238E27FC236}">
                <a16:creationId xmlns:a16="http://schemas.microsoft.com/office/drawing/2014/main" id="{C8AA5620-D953-9B93-5B7B-7066A7C5D663}"/>
              </a:ext>
            </a:extLst>
          </p:cNvPr>
          <p:cNvSpPr/>
          <p:nvPr/>
        </p:nvSpPr>
        <p:spPr>
          <a:xfrm rot="18248826">
            <a:off x="1897967" y="1986226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2D1B6D-8AF7-BE3A-C9C6-C29950FD20A0}"/>
              </a:ext>
            </a:extLst>
          </p:cNvPr>
          <p:cNvGrpSpPr/>
          <p:nvPr/>
        </p:nvGrpSpPr>
        <p:grpSpPr>
          <a:xfrm>
            <a:off x="836088" y="1422749"/>
            <a:ext cx="990863" cy="1257929"/>
            <a:chOff x="2502040" y="1449474"/>
            <a:chExt cx="990863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E495EF2-9EB4-A5B7-CAC3-FEF62C9B54C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3ABB199-EC04-6681-978E-726345E3D5A7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altLang="zh-CN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A7B6E733-518C-B820-0CAB-A27C4671D90A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656601E-72E8-55ED-F7A9-8C3741B8FF39}"/>
                </a:ext>
              </a:extLst>
            </p:cNvPr>
            <p:cNvSpPr/>
            <p:nvPr/>
          </p:nvSpPr>
          <p:spPr>
            <a:xfrm rot="7532020" flipH="1">
              <a:off x="3198501" y="2047864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Extract 25">
            <a:extLst>
              <a:ext uri="{FF2B5EF4-FFF2-40B4-BE49-F238E27FC236}">
                <a16:creationId xmlns:a16="http://schemas.microsoft.com/office/drawing/2014/main" id="{6C5FE32D-5803-007C-CC78-13C3155BF941}"/>
              </a:ext>
            </a:extLst>
          </p:cNvPr>
          <p:cNvSpPr/>
          <p:nvPr/>
        </p:nvSpPr>
        <p:spPr>
          <a:xfrm rot="14374538">
            <a:off x="1803292" y="3023077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D64AF9-9EBF-BBEE-7DEB-EE3A648D9E23}"/>
              </a:ext>
            </a:extLst>
          </p:cNvPr>
          <p:cNvGrpSpPr/>
          <p:nvPr/>
        </p:nvGrpSpPr>
        <p:grpSpPr>
          <a:xfrm>
            <a:off x="656112" y="3656624"/>
            <a:ext cx="1015218" cy="1257929"/>
            <a:chOff x="2502040" y="1449474"/>
            <a:chExt cx="1015218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5CBFC4F2-7350-19F4-FBC1-DB17E0945CB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EB519514-93FA-9CCE-09A2-4C4A147318EF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en-US" sz="1600" b="0" i="0" u="none" strike="noStrike" dirty="0" err="1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69066496-F8FE-85EB-1690-73CD5D3D4118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BE411DB4-D1CC-27FA-436D-39B72BF6CF35}"/>
                </a:ext>
              </a:extLst>
            </p:cNvPr>
            <p:cNvSpPr/>
            <p:nvPr/>
          </p:nvSpPr>
          <p:spPr>
            <a:xfrm rot="3029044" flipH="1">
              <a:off x="3222856" y="1903898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8FB5C5-F082-607F-F511-343A98B1EF56}"/>
              </a:ext>
            </a:extLst>
          </p:cNvPr>
          <p:cNvSpPr txBox="1"/>
          <p:nvPr/>
        </p:nvSpPr>
        <p:spPr>
          <a:xfrm>
            <a:off x="760302" y="83196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4FEE6-3FA8-1A73-182E-CBD05E5D2ED9}"/>
              </a:ext>
            </a:extLst>
          </p:cNvPr>
          <p:cNvSpPr txBox="1"/>
          <p:nvPr/>
        </p:nvSpPr>
        <p:spPr>
          <a:xfrm>
            <a:off x="579309" y="319274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C4280-0932-37AA-E106-895DB0ED92D0}"/>
              </a:ext>
            </a:extLst>
          </p:cNvPr>
          <p:cNvSpPr txBox="1"/>
          <p:nvPr/>
        </p:nvSpPr>
        <p:spPr>
          <a:xfrm>
            <a:off x="441070" y="55212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EA0397-3A4C-F5A7-13C4-52305C44E758}"/>
              </a:ext>
            </a:extLst>
          </p:cNvPr>
          <p:cNvGrpSpPr/>
          <p:nvPr/>
        </p:nvGrpSpPr>
        <p:grpSpPr>
          <a:xfrm>
            <a:off x="5266617" y="866187"/>
            <a:ext cx="2556249" cy="2298249"/>
            <a:chOff x="4237552" y="817739"/>
            <a:chExt cx="2556249" cy="2298249"/>
          </a:xfrm>
        </p:grpSpPr>
        <p:pic>
          <p:nvPicPr>
            <p:cNvPr id="36" name="Picture 35" descr="A x-ray of a boot in a plastic container&#10;&#10;Description automatically generated">
              <a:extLst>
                <a:ext uri="{FF2B5EF4-FFF2-40B4-BE49-F238E27FC236}">
                  <a16:creationId xmlns:a16="http://schemas.microsoft.com/office/drawing/2014/main" id="{19DABD91-F589-CD23-0F06-78176F74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55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B5D41-BB02-5155-CE97-AFFBD43EA711}"/>
                </a:ext>
              </a:extLst>
            </p:cNvPr>
            <p:cNvSpPr txBox="1"/>
            <p:nvPr/>
          </p:nvSpPr>
          <p:spPr>
            <a:xfrm>
              <a:off x="4965072" y="2715878"/>
              <a:ext cx="1110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低能级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0C3A65-230A-EF31-7FC1-CF58967D4655}"/>
              </a:ext>
            </a:extLst>
          </p:cNvPr>
          <p:cNvGrpSpPr/>
          <p:nvPr/>
        </p:nvGrpSpPr>
        <p:grpSpPr>
          <a:xfrm>
            <a:off x="6776687" y="866187"/>
            <a:ext cx="2556249" cy="2298249"/>
            <a:chOff x="5747622" y="817739"/>
            <a:chExt cx="2556249" cy="2298249"/>
          </a:xfrm>
        </p:grpSpPr>
        <p:pic>
          <p:nvPicPr>
            <p:cNvPr id="32" name="Picture 31" descr="A white boot in a plastic box&#10;&#10;Description automatically generated">
              <a:extLst>
                <a:ext uri="{FF2B5EF4-FFF2-40B4-BE49-F238E27FC236}">
                  <a16:creationId xmlns:a16="http://schemas.microsoft.com/office/drawing/2014/main" id="{CA4B2A70-23CF-C152-81E8-286AFF13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62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166158-4B0D-5DE0-2A81-3572B4266B47}"/>
                </a:ext>
              </a:extLst>
            </p:cNvPr>
            <p:cNvSpPr txBox="1"/>
            <p:nvPr/>
          </p:nvSpPr>
          <p:spPr>
            <a:xfrm>
              <a:off x="6541241" y="27158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高能级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83EF16-82A3-7703-2B48-D01A273DCF43}"/>
              </a:ext>
            </a:extLst>
          </p:cNvPr>
          <p:cNvGrpSpPr/>
          <p:nvPr/>
        </p:nvGrpSpPr>
        <p:grpSpPr>
          <a:xfrm>
            <a:off x="9539239" y="888365"/>
            <a:ext cx="2556249" cy="2285265"/>
            <a:chOff x="8608447" y="849145"/>
            <a:chExt cx="2556249" cy="2285265"/>
          </a:xfrm>
        </p:grpSpPr>
        <p:pic>
          <p:nvPicPr>
            <p:cNvPr id="40" name="Picture 39" descr="A green rubber boot on a yellow surface&#10;&#10;Description automatically generated">
              <a:extLst>
                <a:ext uri="{FF2B5EF4-FFF2-40B4-BE49-F238E27FC236}">
                  <a16:creationId xmlns:a16="http://schemas.microsoft.com/office/drawing/2014/main" id="{680391C7-327A-83CB-7EE7-AD0C2323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8447" y="849145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CF7E1D-7A87-CD27-65C8-94670C454DB6}"/>
                </a:ext>
              </a:extLst>
            </p:cNvPr>
            <p:cNvSpPr txBox="1"/>
            <p:nvPr/>
          </p:nvSpPr>
          <p:spPr>
            <a:xfrm>
              <a:off x="8949848" y="2734300"/>
              <a:ext cx="1572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伪彩色图像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F10857-8B87-C766-57B0-D7607D1935BB}"/>
              </a:ext>
            </a:extLst>
          </p:cNvPr>
          <p:cNvSpPr txBox="1"/>
          <p:nvPr/>
        </p:nvSpPr>
        <p:spPr>
          <a:xfrm>
            <a:off x="5005949" y="281654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9AC086-DEEB-634D-7F38-36A6A231B194}"/>
              </a:ext>
            </a:extLst>
          </p:cNvPr>
          <p:cNvSpPr/>
          <p:nvPr/>
        </p:nvSpPr>
        <p:spPr>
          <a:xfrm>
            <a:off x="4935537" y="3324059"/>
            <a:ext cx="6951639" cy="2871110"/>
          </a:xfrm>
          <a:prstGeom prst="rect">
            <a:avLst/>
          </a:prstGeom>
          <a:solidFill>
            <a:srgbClr val="7030A0">
              <a:alpha val="21000"/>
            </a:srgbClr>
          </a:solidFill>
          <a:ln w="19050"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5F8F59-0F56-4FC3-71D6-1BB1E042568A}"/>
              </a:ext>
            </a:extLst>
          </p:cNvPr>
          <p:cNvSpPr txBox="1"/>
          <p:nvPr/>
        </p:nvSpPr>
        <p:spPr>
          <a:xfrm>
            <a:off x="5005949" y="571061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8CEEBD-0BDF-0DC0-9826-5AE378FD569A}"/>
              </a:ext>
            </a:extLst>
          </p:cNvPr>
          <p:cNvGrpSpPr/>
          <p:nvPr/>
        </p:nvGrpSpPr>
        <p:grpSpPr>
          <a:xfrm>
            <a:off x="9275974" y="1737054"/>
            <a:ext cx="320227" cy="320227"/>
            <a:chOff x="8355412" y="1681739"/>
            <a:chExt cx="320227" cy="3202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07FD84-F9B9-EAE8-E207-064E0F773F04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F6A2F-BC83-3FC6-BEA8-2EED502FAF83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A9D7BC-1834-5A27-53B9-9790F67ABA92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3556FE5-5A67-1DCA-59DA-4F586D8051AA}"/>
              </a:ext>
            </a:extLst>
          </p:cNvPr>
          <p:cNvSpPr txBox="1"/>
          <p:nvPr/>
        </p:nvSpPr>
        <p:spPr>
          <a:xfrm>
            <a:off x="9003477" y="2764326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1559B9-D362-87ED-B537-DCE655648596}"/>
              </a:ext>
            </a:extLst>
          </p:cNvPr>
          <p:cNvSpPr txBox="1"/>
          <p:nvPr/>
        </p:nvSpPr>
        <p:spPr>
          <a:xfrm>
            <a:off x="5002541" y="57106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95912-5ADB-0A27-F6D8-03512D1BD481}"/>
              </a:ext>
            </a:extLst>
          </p:cNvPr>
          <p:cNvSpPr txBox="1"/>
          <p:nvPr/>
        </p:nvSpPr>
        <p:spPr>
          <a:xfrm>
            <a:off x="5008186" y="34374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3F069BD-E9AC-8D93-FB83-DEB72A5CD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94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68914D5-FEB7-2108-2294-8E92B47F8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471" y="3733487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B37899E-00B5-CEDE-FBC5-B1E4AEF1AAC2}"/>
              </a:ext>
            </a:extLst>
          </p:cNvPr>
          <p:cNvSpPr txBox="1"/>
          <p:nvPr/>
        </p:nvSpPr>
        <p:spPr>
          <a:xfrm>
            <a:off x="6106158" y="5713782"/>
            <a:ext cx="9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低能级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58C0E9-06B7-5344-6C4F-3E4C29510CE8}"/>
              </a:ext>
            </a:extLst>
          </p:cNvPr>
          <p:cNvSpPr txBox="1"/>
          <p:nvPr/>
        </p:nvSpPr>
        <p:spPr>
          <a:xfrm>
            <a:off x="7616229" y="571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高能级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C4D570-72F0-BBE4-CBE4-DD13F0E1CBA6}"/>
              </a:ext>
            </a:extLst>
          </p:cNvPr>
          <p:cNvSpPr txBox="1"/>
          <p:nvPr/>
        </p:nvSpPr>
        <p:spPr>
          <a:xfrm>
            <a:off x="9977820" y="5710615"/>
            <a:ext cx="155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伪彩色图像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47DBDF-B448-05DE-36F1-F8C3C46D8618}"/>
              </a:ext>
            </a:extLst>
          </p:cNvPr>
          <p:cNvGrpSpPr/>
          <p:nvPr/>
        </p:nvGrpSpPr>
        <p:grpSpPr>
          <a:xfrm>
            <a:off x="9275974" y="4665198"/>
            <a:ext cx="320227" cy="320227"/>
            <a:chOff x="8355412" y="1681739"/>
            <a:chExt cx="320227" cy="32022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A563EE-FB3B-2CAD-8AC5-E7B116621148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32AD08-969B-06C1-744D-7FDFB57859D0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902C52D-97DD-6538-4FDB-5D81FD2EC1AC}"/>
                </a:ext>
              </a:extLst>
            </p:cNvPr>
            <p:cNvCxnSpPr>
              <a:stCxn id="74" idx="7"/>
              <a:endCxn id="74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700F764-A837-4FC1-1D3F-66405E94BE07}"/>
              </a:ext>
            </a:extLst>
          </p:cNvPr>
          <p:cNvSpPr txBox="1"/>
          <p:nvPr/>
        </p:nvSpPr>
        <p:spPr>
          <a:xfrm>
            <a:off x="9100657" y="5710615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FAB01C-8AE3-EAF6-934C-CE81DC7AC340}"/>
              </a:ext>
            </a:extLst>
          </p:cNvPr>
          <p:cNvSpPr txBox="1"/>
          <p:nvPr/>
        </p:nvSpPr>
        <p:spPr>
          <a:xfrm>
            <a:off x="2104951" y="11540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物体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CF5DD-E2D9-1E42-E297-ABEA05FA5DEB}"/>
              </a:ext>
            </a:extLst>
          </p:cNvPr>
          <p:cNvSpPr txBox="1"/>
          <p:nvPr/>
        </p:nvSpPr>
        <p:spPr>
          <a:xfrm>
            <a:off x="2975281" y="984405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光探测器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B56CA9-7A87-C1AB-F233-279633766C2A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2505061" y="1615721"/>
            <a:ext cx="163860" cy="3239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7B56637-D344-70C4-3B9A-792DAE52CF49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3401895" y="1446070"/>
            <a:ext cx="380659" cy="6106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08E9F83B-3F6D-110A-2666-643E8BE78E11}"/>
              </a:ext>
            </a:extLst>
          </p:cNvPr>
          <p:cNvSpPr/>
          <p:nvPr/>
        </p:nvSpPr>
        <p:spPr>
          <a:xfrm>
            <a:off x="4452623" y="1778858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882AF276-912C-B170-25D9-994EE2C2B982}"/>
              </a:ext>
            </a:extLst>
          </p:cNvPr>
          <p:cNvSpPr/>
          <p:nvPr/>
        </p:nvSpPr>
        <p:spPr>
          <a:xfrm>
            <a:off x="4452623" y="4503263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A white rubber boot on a white surface&#10;&#10;Description automatically generated">
            <a:extLst>
              <a:ext uri="{FF2B5EF4-FFF2-40B4-BE49-F238E27FC236}">
                <a16:creationId xmlns:a16="http://schemas.microsoft.com/office/drawing/2014/main" id="{9C80BB7C-52BB-0AA9-3733-5C9C229A8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541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0913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</Words>
  <Application>Microsoft Macintosh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Microsoft YaHei UI</vt:lpstr>
      <vt:lpstr>Aptos</vt:lpstr>
      <vt:lpstr>Aptos Display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A39931</cp:lastModifiedBy>
  <cp:revision>3</cp:revision>
  <dcterms:modified xsi:type="dcterms:W3CDTF">2024-12-29T06:47:11Z</dcterms:modified>
</cp:coreProperties>
</file>